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11700" y="744575"/>
            <a:ext cx="8520600" cy="9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 470, Milestone 4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311700" y="1714475"/>
            <a:ext cx="85206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Tiger Vikings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Iregbu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 Anwanaodung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Denesik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Uys Kriek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1st,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Lo-fidelity prototype snapshots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75" y="609100"/>
            <a:ext cx="5417824" cy="402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Lo-fidelity prototype snapshots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575" y="851225"/>
            <a:ext cx="5444900" cy="36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Lo-fidelity prototype snapshots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800" y="541425"/>
            <a:ext cx="5762999" cy="40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Reflection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How did you feel about this milestone? What did you like about it? What did you dislike?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thought this milestone was very hands on. We like the flexibility of Lo-fi prototyping.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What did you learn about yourself as you collaborated and worked through this milestone?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learned how to work together as a group. We have gotten very good at splitting up work and brainstorming through ideas.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How will you use what you have learned going forward?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will use lo-fidelity prototyping as the first step in designing any new software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What “stuff &amp; things” related to this milestone would you want help with?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 examples of lo-fi prototyping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snapshot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52500"/>
            <a:ext cx="6076951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&amp; Misc.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50" y="914400"/>
            <a:ext cx="6680873" cy="40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Recall, user story map 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69" y="1017725"/>
            <a:ext cx="8901669" cy="37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Recall, user story map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68925"/>
            <a:ext cx="5187649" cy="402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Recall, user story map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66775"/>
            <a:ext cx="5591175" cy="41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Recall, user story map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92450"/>
            <a:ext cx="3455475" cy="41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Lo-fidelity prototype snapshots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350" y="791825"/>
            <a:ext cx="4643477" cy="429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Lo-fidelity prototype snapshots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700" y="578100"/>
            <a:ext cx="4534376" cy="414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